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00" r:id="rId21"/>
    <p:sldId id="274" r:id="rId22"/>
    <p:sldId id="275" r:id="rId23"/>
    <p:sldId id="298" r:id="rId24"/>
    <p:sldId id="283" r:id="rId25"/>
    <p:sldId id="301" r:id="rId26"/>
    <p:sldId id="302" r:id="rId27"/>
    <p:sldId id="303" r:id="rId28"/>
    <p:sldId id="299" r:id="rId29"/>
    <p:sldId id="304" r:id="rId30"/>
    <p:sldId id="284" r:id="rId31"/>
    <p:sldId id="305" r:id="rId32"/>
    <p:sldId id="306" r:id="rId33"/>
    <p:sldId id="307" r:id="rId34"/>
    <p:sldId id="276" r:id="rId35"/>
    <p:sldId id="278" r:id="rId36"/>
    <p:sldId id="280" r:id="rId37"/>
    <p:sldId id="281" r:id="rId38"/>
    <p:sldId id="282" r:id="rId39"/>
    <p:sldId id="285" r:id="rId40"/>
    <p:sldId id="286" r:id="rId41"/>
    <p:sldId id="287" r:id="rId42"/>
    <p:sldId id="308" r:id="rId43"/>
    <p:sldId id="309" r:id="rId44"/>
    <p:sldId id="310" r:id="rId45"/>
    <p:sldId id="311" r:id="rId46"/>
    <p:sldId id="288" r:id="rId47"/>
    <p:sldId id="294" r:id="rId48"/>
    <p:sldId id="289" r:id="rId49"/>
    <p:sldId id="290" r:id="rId50"/>
    <p:sldId id="291" r:id="rId51"/>
    <p:sldId id="292" r:id="rId52"/>
    <p:sldId id="293" r:id="rId53"/>
    <p:sldId id="297" r:id="rId54"/>
    <p:sldId id="295" r:id="rId55"/>
    <p:sldId id="29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34" d="100"/>
          <a:sy n="34" d="100"/>
        </p:scale>
        <p:origin x="696" y="36"/>
      </p:cViewPr>
      <p:guideLst>
        <p:guide orient="horz" pos="2160"/>
        <p:guide pos="282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98C2E69-5300-4C6B-BA8B-E99A540B45A0}" type="slidenum">
              <a:rPr lang="en-US" smtClean="0"/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  <a:p>
            <a:pPr lvl="1" eaLnBrk="1" latinLnBrk="0" hangingPunct="1"/>
            <a:r>
              <a:rPr kumimoji="0" lang="en-US"/>
              <a:t>Second level</a:t>
            </a:r>
            <a:endParaRPr kumimoji="0" lang="en-US"/>
          </a:p>
          <a:p>
            <a:pPr lvl="2" eaLnBrk="1" latinLnBrk="0" hangingPunct="1"/>
            <a:r>
              <a:rPr kumimoji="0" lang="en-US"/>
              <a:t>Third level</a:t>
            </a:r>
            <a:endParaRPr kumimoji="0" lang="en-US"/>
          </a:p>
          <a:p>
            <a:pPr lvl="3" eaLnBrk="1" latinLnBrk="0" hangingPunct="1"/>
            <a:r>
              <a:rPr kumimoji="0" lang="en-US"/>
              <a:t>Fourth level</a:t>
            </a:r>
            <a:endParaRPr kumimoji="0" lang="en-US"/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665ED50-8DDA-462C-9F75-C317313B8DE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98C2E69-5300-4C6B-BA8B-E99A540B45A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 Languages &amp;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990600"/>
            <a:ext cx="848697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609600"/>
            <a:ext cx="8572500" cy="392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1295400"/>
            <a:ext cx="8458200" cy="391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609600"/>
            <a:ext cx="8339060" cy="391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1143000"/>
            <a:ext cx="8153400" cy="322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1600200"/>
            <a:ext cx="832907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762000"/>
            <a:ext cx="8196262" cy="357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1295400"/>
            <a:ext cx="801793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14600"/>
            <a:ext cx="8024812" cy="94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838200"/>
            <a:ext cx="7605712" cy="291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609600"/>
            <a:ext cx="7886700" cy="349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1524000"/>
            <a:ext cx="8305800" cy="481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533400"/>
            <a:ext cx="8143875" cy="470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914400"/>
            <a:ext cx="8343900" cy="226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66800" y="533400"/>
            <a:ext cx="6605054" cy="593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2971800"/>
            <a:ext cx="8077200" cy="190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001000" cy="24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609600"/>
            <a:ext cx="8043862" cy="327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762000"/>
            <a:ext cx="8534107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685800"/>
            <a:ext cx="8553450" cy="484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838200"/>
            <a:ext cx="778596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2057400"/>
            <a:ext cx="8382000" cy="311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457200"/>
            <a:ext cx="7772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200400"/>
            <a:ext cx="7848600" cy="258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304800"/>
            <a:ext cx="8458200" cy="402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114800"/>
            <a:ext cx="8382000" cy="165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1143000"/>
            <a:ext cx="8628235" cy="44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300" y="1614488"/>
            <a:ext cx="89154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9538" y="1495425"/>
            <a:ext cx="892492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457200"/>
            <a:ext cx="7843837" cy="133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7162800" cy="40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838200"/>
            <a:ext cx="72485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05000" y="838200"/>
            <a:ext cx="468283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1066800"/>
            <a:ext cx="8534400" cy="442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1828800"/>
            <a:ext cx="804750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457200"/>
            <a:ext cx="8335201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9600" y="381000"/>
            <a:ext cx="7620000" cy="164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799" y="2133600"/>
            <a:ext cx="791651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1219200"/>
            <a:ext cx="85613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2133600"/>
            <a:ext cx="8058150" cy="2444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blob:https://web.whatsapp.com/7f235b4f-3acf-4753-8121-bd7b978fd48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28" name="AutoShape 4" descr="blob:https://web.whatsapp.com/7f235b4f-3acf-4753-8121-bd7b978fd48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063" y="976313"/>
            <a:ext cx="8142287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1524000"/>
            <a:ext cx="821848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581400"/>
            <a:ext cx="7315200" cy="21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1219200"/>
            <a:ext cx="815406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9600" y="381000"/>
            <a:ext cx="7239000" cy="6253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838200"/>
            <a:ext cx="7848600" cy="3702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0" y="685800"/>
            <a:ext cx="6148387" cy="555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457200"/>
            <a:ext cx="6934200" cy="168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57400"/>
            <a:ext cx="532759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5800" y="1524000"/>
            <a:ext cx="70866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95400" y="228600"/>
            <a:ext cx="6324600" cy="6359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685800"/>
            <a:ext cx="8305800" cy="494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762000"/>
            <a:ext cx="679356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971800"/>
            <a:ext cx="656955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533400"/>
            <a:ext cx="3657600" cy="587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819400"/>
            <a:ext cx="5967095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685800"/>
            <a:ext cx="830845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199" y="457200"/>
            <a:ext cx="8382001" cy="534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199" y="990600"/>
            <a:ext cx="840061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0489" y="1109663"/>
            <a:ext cx="8824912" cy="4567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533400"/>
            <a:ext cx="869262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609600"/>
            <a:ext cx="78581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429000"/>
            <a:ext cx="8229600" cy="192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304800"/>
            <a:ext cx="860354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8515350" cy="489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29</Words>
  <Application>WPS Presentation</Application>
  <PresentationFormat>On-screen Show (4:3)</PresentationFormat>
  <Paragraphs>2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Arial</vt:lpstr>
      <vt:lpstr>SimSun</vt:lpstr>
      <vt:lpstr>Wingdings</vt:lpstr>
      <vt:lpstr>Wingdings</vt:lpstr>
      <vt:lpstr>Wingdings 2</vt:lpstr>
      <vt:lpstr>Century Schoolbook</vt:lpstr>
      <vt:lpstr>Microsoft YaHei</vt:lpstr>
      <vt:lpstr>Arial Unicode MS</vt:lpstr>
      <vt:lpstr>Calibri</vt:lpstr>
      <vt:lpstr>Oriel</vt:lpstr>
      <vt:lpstr>Robot Languages &amp; Programming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manka</cp:lastModifiedBy>
  <cp:revision>73</cp:revision>
  <dcterms:created xsi:type="dcterms:W3CDTF">2020-04-10T11:02:00Z</dcterms:created>
  <dcterms:modified xsi:type="dcterms:W3CDTF">2023-11-25T08:51:14Z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9ACE7523E25C451C9A119730EA17B228_12</vt:lpwstr>
  </property>
  <property fmtid="{D5CDD505-2E9C-101B-9397-08002B2CF9AE}" pid="3" name="KSOProductBuildVer">
    <vt:lpwstr>1033-12.2.0.13306</vt:lpwstr>
  </property>
</Properties>
</file>